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1B9A-B89D-4292-A6B7-54F7866A78D7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A88-3F2B-4AC2-B8F4-ACB10D392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238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1B9A-B89D-4292-A6B7-54F7866A78D7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A88-3F2B-4AC2-B8F4-ACB10D392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880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1B9A-B89D-4292-A6B7-54F7866A78D7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A88-3F2B-4AC2-B8F4-ACB10D392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07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1B9A-B89D-4292-A6B7-54F7866A78D7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A88-3F2B-4AC2-B8F4-ACB10D392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5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1B9A-B89D-4292-A6B7-54F7866A78D7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A88-3F2B-4AC2-B8F4-ACB10D392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029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1B9A-B89D-4292-A6B7-54F7866A78D7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A88-3F2B-4AC2-B8F4-ACB10D392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975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1B9A-B89D-4292-A6B7-54F7866A78D7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A88-3F2B-4AC2-B8F4-ACB10D392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137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1B9A-B89D-4292-A6B7-54F7866A78D7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A88-3F2B-4AC2-B8F4-ACB10D392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29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1B9A-B89D-4292-A6B7-54F7866A78D7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A88-3F2B-4AC2-B8F4-ACB10D392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842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1B9A-B89D-4292-A6B7-54F7866A78D7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A88-3F2B-4AC2-B8F4-ACB10D392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689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1B9A-B89D-4292-A6B7-54F7866A78D7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92A88-3F2B-4AC2-B8F4-ACB10D392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29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F1B9A-B89D-4292-A6B7-54F7866A78D7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92A88-3F2B-4AC2-B8F4-ACB10D392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2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1800" dirty="0" smtClean="0"/>
              <a:t>December 2019</a:t>
            </a:r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192" y="1412776"/>
            <a:ext cx="2592288" cy="3024336"/>
          </a:xfrm>
        </p:spPr>
        <p:txBody>
          <a:bodyPr>
            <a:normAutofit fontScale="47500" lnSpcReduction="20000"/>
          </a:bodyPr>
          <a:lstStyle/>
          <a:p>
            <a:r>
              <a:rPr lang="en-GB" dirty="0"/>
              <a:t>Thursday 19</a:t>
            </a:r>
            <a:r>
              <a:rPr lang="en-GB" baseline="30000" dirty="0"/>
              <a:t>th</a:t>
            </a:r>
            <a:r>
              <a:rPr lang="en-GB" dirty="0"/>
              <a:t> December was our annual Christmas Fayre!</a:t>
            </a:r>
          </a:p>
          <a:p>
            <a:r>
              <a:rPr lang="en-GB" dirty="0"/>
              <a:t>With help from staff and our Patient Participation Group and we had a lovely morning.</a:t>
            </a:r>
          </a:p>
          <a:p>
            <a:r>
              <a:rPr lang="en-GB" dirty="0"/>
              <a:t>We had lots of food, a tombola, how many baubles are in the jar? And lots of laughs!!</a:t>
            </a:r>
          </a:p>
          <a:p>
            <a:r>
              <a:rPr lang="en-GB" dirty="0"/>
              <a:t>Thank you to everybody who donated and bought raffle tickets! </a:t>
            </a:r>
          </a:p>
          <a:p>
            <a:r>
              <a:rPr lang="en-GB" dirty="0"/>
              <a:t>We raised £56.21p in total for charity</a:t>
            </a:r>
            <a:r>
              <a:rPr lang="en-GB" dirty="0" smtClean="0"/>
              <a:t>!!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943" y="1916832"/>
            <a:ext cx="2171700" cy="2505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980728"/>
            <a:ext cx="19442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We held a smoking cessation stall for the patients and had lots of interest!</a:t>
            </a:r>
            <a:endParaRPr lang="en-GB" sz="1400" dirty="0"/>
          </a:p>
          <a:p>
            <a:r>
              <a:rPr lang="en-US" sz="1400" dirty="0"/>
              <a:t>We were looking at the consequences of obesity, weight of fat, the effects of smoking on the teeth and lungs and how much tar cigarettes contain!</a:t>
            </a:r>
            <a:endParaRPr lang="en-GB" sz="1400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73016"/>
            <a:ext cx="2952750" cy="26098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427982"/>
            <a:ext cx="942975" cy="1000125"/>
          </a:xfrm>
          <a:prstGeom prst="rect">
            <a:avLst/>
          </a:prstGeom>
        </p:spPr>
      </p:pic>
      <p:pic>
        <p:nvPicPr>
          <p:cNvPr id="1026" name="Picture 2" descr="Beyond Wonderland Regul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27" y="692696"/>
            <a:ext cx="522922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Beyond Wonderland Regular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Beyond Wonderland Regular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Beyond Wonderland Regular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493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111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December 2019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December 2019</dc:title>
  <dc:creator>Kirstie Mcilvenny</dc:creator>
  <cp:lastModifiedBy>Kirstie Mcilvenny</cp:lastModifiedBy>
  <cp:revision>1</cp:revision>
  <dcterms:created xsi:type="dcterms:W3CDTF">2020-01-07T11:56:42Z</dcterms:created>
  <dcterms:modified xsi:type="dcterms:W3CDTF">2020-01-07T12:05:29Z</dcterms:modified>
</cp:coreProperties>
</file>